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6" r:id="rId4"/>
    <p:sldId id="258" r:id="rId5"/>
    <p:sldId id="265" r:id="rId6"/>
    <p:sldId id="262" r:id="rId7"/>
    <p:sldId id="267" r:id="rId8"/>
    <p:sldId id="259" r:id="rId9"/>
    <p:sldId id="260" r:id="rId10"/>
    <p:sldId id="264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FINING OF PETROLEUM&#10;• Petroleum is a dark oily&#10;liquid. Is has an unpleasant&#10;odor. It is a mixture of&#10;various constitu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4549"/>
            <a:ext cx="8534400" cy="617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ERT Class VIII Science Chapter 5 Coal And Petroleum - AglaSem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5804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Which is known as Black Gold, coal or petroleum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Which is known as Black Gold, coal or petroleum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Which is known as Black Gold, coal or petroleum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What Is Black Gold? What Are Its Use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5680"/>
            <a:ext cx="6629400" cy="47955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457200"/>
            <a:ext cx="6392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Why Petroleum is called ‘black gold?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Which is known as Black Gold, coal or petroleum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s://qphs.fs.quoracdn.net/main-qimg-162350b04e02b1471a6e6594fb7de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s://qphs.fs.quoracdn.net/main-qimg-162350b04e02b1471a6e6594fb7de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C:\Users\Admin\Desktop\New folder\main-qimg-162350b04e02b1471a6e6594fb7de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C:\Users\Admin\Desktop\New folder\main-qimg-162350b04e02b1471a6e6594fb7de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Which is known as Black Gold, coal or petroleum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WHY BLACK GOLD?&#10; Petroleum products are extracted from Crude&#10;Oil, which is black in colour.&#10; Availability is minimum bu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1854"/>
            <a:ext cx="8001000" cy="600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9 Formation of petrol and natural 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93" y="990600"/>
            <a:ext cx="8823507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xcessofpetroleumproductsusageleadsto…&#10; Dust nuisance&#10; Subsidence above tunnels, sometimes damaging&#10;infrastructure&#10; Co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70542"/>
            <a:ext cx="8458200" cy="549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ience - How petroleum was formed, its extraction, refining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1" y="1162050"/>
            <a:ext cx="9042399" cy="508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NCERT Class VIII Science Chapter 5 Coal And Petroleum - AglaSem ..."/>
          <p:cNvPicPr/>
          <p:nvPr/>
        </p:nvPicPr>
        <p:blipFill>
          <a:blip r:embed="rId3"/>
          <a:srcRect l="33391" t="93668" r="28744"/>
          <a:stretch>
            <a:fillRect/>
          </a:stretch>
        </p:blipFill>
        <p:spPr bwMode="auto">
          <a:xfrm>
            <a:off x="1219200" y="3048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il+well+diagram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"/>
            <a:ext cx="7315200" cy="630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Revision Notes for Science Chapter 5 - Coal and petroleum (Cla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5029199" cy="590574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228600"/>
            <a:ext cx="2973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 </a:t>
            </a:r>
            <a:r>
              <a:rPr lang="en-US" sz="2400" b="1" dirty="0" smtClean="0"/>
              <a:t>Oil Resources in India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at is an oil well?&#10;An oil well is a general term for any&#10;boring through the earth's surface&#10;that is designed to find a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14400"/>
            <a:ext cx="9144001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uring crude oil distillation, different fuel types condense and are extracted at different temperatur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11904"/>
            <a:ext cx="6324600" cy="559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838200" y="457200"/>
            <a:ext cx="44884" cy="8187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15851" rIns="0" bIns="11585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Open Sans"/>
                <a:cs typeface="Arial" pitchFamily="34" charset="0"/>
              </a:rPr>
            </a:b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0480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Refining of Petroleum</a:t>
            </a:r>
            <a:endParaRPr lang="en-US" sz="2800" dirty="0" smtClean="0">
              <a:solidFill>
                <a:srgbClr val="4C4C4C"/>
              </a:solidFill>
              <a:latin typeface="Open Sans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381000"/>
            <a:ext cx="4037965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Constituents of Petroleum and their Uses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igure 11 Constituents of Petrole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5257800" cy="602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Raghavan</cp:lastModifiedBy>
  <cp:revision>12</cp:revision>
  <dcterms:created xsi:type="dcterms:W3CDTF">2006-08-16T00:00:00Z</dcterms:created>
  <dcterms:modified xsi:type="dcterms:W3CDTF">2020-05-01T11:09:04Z</dcterms:modified>
</cp:coreProperties>
</file>